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095FD7E-0EBE-4F1C-9CAD-9D91D3B2C3D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08255D2-DFB2-45E7-8AE7-B5008C55195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FD7E-0EBE-4F1C-9CAD-9D91D3B2C3D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55D2-DFB2-45E7-8AE7-B5008C551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FD7E-0EBE-4F1C-9CAD-9D91D3B2C3D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55D2-DFB2-45E7-8AE7-B5008C551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095FD7E-0EBE-4F1C-9CAD-9D91D3B2C3D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08255D2-DFB2-45E7-8AE7-B5008C55195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095FD7E-0EBE-4F1C-9CAD-9D91D3B2C3D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08255D2-DFB2-45E7-8AE7-B5008C55195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FD7E-0EBE-4F1C-9CAD-9D91D3B2C3D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55D2-DFB2-45E7-8AE7-B5008C55195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FD7E-0EBE-4F1C-9CAD-9D91D3B2C3D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55D2-DFB2-45E7-8AE7-B5008C55195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095FD7E-0EBE-4F1C-9CAD-9D91D3B2C3D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08255D2-DFB2-45E7-8AE7-B5008C55195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FD7E-0EBE-4F1C-9CAD-9D91D3B2C3D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255D2-DFB2-45E7-8AE7-B5008C5519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095FD7E-0EBE-4F1C-9CAD-9D91D3B2C3D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08255D2-DFB2-45E7-8AE7-B5008C55195C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095FD7E-0EBE-4F1C-9CAD-9D91D3B2C3D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08255D2-DFB2-45E7-8AE7-B5008C55195C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095FD7E-0EBE-4F1C-9CAD-9D91D3B2C3DD}" type="datetimeFigureOut">
              <a:rPr lang="ru-RU" smtClean="0"/>
              <a:t>24.11.2025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08255D2-DFB2-45E7-8AE7-B5008C55195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Правила поводження з вибухонебезпечними предметами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4629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dirty="0" err="1"/>
              <a:t>Вибухові</a:t>
            </a:r>
            <a:r>
              <a:rPr lang="ru-RU" dirty="0"/>
              <a:t> «</a:t>
            </a:r>
            <a:r>
              <a:rPr lang="ru-RU" dirty="0" err="1"/>
              <a:t>мʼячики</a:t>
            </a:r>
            <a:r>
              <a:rPr lang="ru-RU" dirty="0"/>
              <a:t>»!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836713"/>
            <a:ext cx="8229600" cy="2520280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На світлинах — кулькові осколкові авіабомби ШОАБ-0,5. Одна касета РБК-500 містить 565 таких “кульок” масою по 400 грамів кожна. Вони мають велику зону ураження: коли розлітаються та падають на землю, частина з них не детонує. Тож від будь-якого дотику можуть розірватися.</a:t>
            </a:r>
            <a:endParaRPr lang="ru-RU" dirty="0"/>
          </a:p>
          <a:p>
            <a:r>
              <a:rPr lang="uk-UA" dirty="0"/>
              <a:t>      Небезпека також полягає у тому, що ці авіабомби схожі на невеликі </a:t>
            </a:r>
            <a:r>
              <a:rPr lang="uk-UA" dirty="0" err="1"/>
              <a:t>мʼячики</a:t>
            </a:r>
            <a:r>
              <a:rPr lang="uk-UA" dirty="0"/>
              <a:t> та мають сріблястий колір, тож можуть привертати увагу малечі. </a:t>
            </a:r>
            <a:endParaRPr lang="ru-RU" dirty="0"/>
          </a:p>
          <a:p>
            <a:r>
              <a:rPr lang="uk-UA" dirty="0"/>
              <a:t>Покажіть дітям світлини та нагадайте основні правила мінної безпеки: бачиш вибухонебезпечний предмет — НЕ підходь, НЕ чіпай, телефонуй 101!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780928"/>
            <a:ext cx="2680100" cy="375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69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Увага! Мінна небезпека!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08721"/>
            <a:ext cx="8229600" cy="3168352"/>
          </a:xfrm>
        </p:spPr>
        <p:txBody>
          <a:bodyPr>
            <a:normAutofit fontScale="55000" lnSpcReduction="20000"/>
          </a:bodyPr>
          <a:lstStyle/>
          <a:p>
            <a:r>
              <a:rPr lang="uk-UA" dirty="0"/>
              <a:t> На сьогодні Сумщина є однією з найбільш забруднених вибухонебезпечними предметами областей. З початку року піротехнічними підрозділами ДСНС вже знешкоджено більше 7 тисяч різних видів боєприпасів. </a:t>
            </a:r>
            <a:endParaRPr lang="ru-RU" dirty="0"/>
          </a:p>
          <a:p>
            <a:r>
              <a:rPr lang="uk-UA" dirty="0"/>
              <a:t>    Щоденно піротехніки проводять цілий комплекс заходів, аби запобігти трагічним випадкам, проте і самі громадяни не повинні забувати про дотримання елементарних вимог безпеки. </a:t>
            </a:r>
            <a:endParaRPr lang="ru-RU" dirty="0"/>
          </a:p>
          <a:p>
            <a:r>
              <a:rPr lang="uk-UA" dirty="0"/>
              <a:t>   Для мінування місцевості ворог використовує вкрай підступні сучасні боєприпаси, у тому числі, в пластикових корпусах, які дуже важко виявити. Тому вкотре наголошуємо, будьте пильними! При переміщенні на транспорті рухайтесь тільки перевіреними шляхами з твердим покриттям, не з’їжджайте на узбіччя доріг.</a:t>
            </a:r>
            <a:endParaRPr lang="ru-RU" dirty="0"/>
          </a:p>
          <a:p>
            <a:r>
              <a:rPr lang="uk-UA" dirty="0"/>
              <a:t>   Відмовтеся від відвідування місць, що можуть бути замінованими – лісопаркові зони, ліси, поля, водойми, покинуті будівлі, території, які піддавалися обстрілам та, де дислокувалися окупаційні війська. Звертайте увагу на спеціальні таблички «Небезпечно міни!» та інші попереджувальні позначки і в жодному разі не ігноруйте їх.</a:t>
            </a:r>
            <a:endParaRPr lang="ru-RU" dirty="0"/>
          </a:p>
          <a:p>
            <a:r>
              <a:rPr lang="uk-UA" dirty="0"/>
              <a:t>   При виявленні підозрілого предмету - не наближайтеся до нього, у жодному разі не  чіпайте, не користуйтеся поблизу засобами зв’язку. Обережно відійдіть, не менше 100 метрів у тому напрямку, якому прийшли. Повідомте оточуючих про можливу небезпеку та зателефонуйте на номерами 101 або 102.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276" y="4005064"/>
            <a:ext cx="1902446" cy="2691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968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cap="all" dirty="0"/>
              <a:t>ПРАВИЛА БЕЗПЕЧНОГО ПОВОДЖЕННЯ ПРИ ВИЯВЛЕННІ ВИБУХОНЕБЕЗПЕЧНИХ ПРЕДМЕТІВ</a:t>
            </a:r>
            <a:endParaRPr lang="ru-RU" sz="2400" b="1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err="1"/>
              <a:t>Майже</a:t>
            </a:r>
            <a:r>
              <a:rPr lang="ru-RU" dirty="0"/>
              <a:t> не </a:t>
            </a:r>
            <a:r>
              <a:rPr lang="ru-RU" dirty="0" err="1"/>
              <a:t>щодня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Сумського</a:t>
            </a:r>
            <a:r>
              <a:rPr lang="ru-RU" dirty="0"/>
              <a:t> району </a:t>
            </a:r>
            <a:r>
              <a:rPr lang="ru-RU" dirty="0" err="1"/>
              <a:t>рятувальники</a:t>
            </a:r>
            <a:r>
              <a:rPr lang="ru-RU" dirty="0"/>
              <a:t> </a:t>
            </a:r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розмінування</a:t>
            </a:r>
            <a:r>
              <a:rPr lang="ru-RU" dirty="0"/>
              <a:t> та </a:t>
            </a:r>
            <a:r>
              <a:rPr lang="ru-RU" dirty="0" err="1"/>
              <a:t>знешкодження</a:t>
            </a:r>
            <a:r>
              <a:rPr lang="ru-RU" dirty="0"/>
              <a:t> </a:t>
            </a:r>
            <a:r>
              <a:rPr lang="ru-RU" dirty="0" err="1"/>
              <a:t>вибухонебезпечних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часів</a:t>
            </a:r>
            <a:r>
              <a:rPr lang="ru-RU" dirty="0"/>
              <a:t> </a:t>
            </a:r>
            <a:r>
              <a:rPr lang="ru-RU" dirty="0" err="1"/>
              <a:t>минулих</a:t>
            </a:r>
            <a:r>
              <a:rPr lang="ru-RU" dirty="0"/>
              <a:t> </a:t>
            </a:r>
            <a:r>
              <a:rPr lang="ru-RU" dirty="0" err="1"/>
              <a:t>війн</a:t>
            </a:r>
            <a:r>
              <a:rPr lang="ru-RU" dirty="0"/>
              <a:t>. </a:t>
            </a:r>
            <a:r>
              <a:rPr lang="ru-RU" dirty="0" err="1"/>
              <a:t>Жителі</a:t>
            </a:r>
            <a:r>
              <a:rPr lang="ru-RU" dirty="0"/>
              <a:t> </a:t>
            </a:r>
            <a:r>
              <a:rPr lang="ru-RU" dirty="0" err="1"/>
              <a:t>нашої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знаходять</a:t>
            </a:r>
            <a:r>
              <a:rPr lang="ru-RU" dirty="0"/>
              <a:t> </a:t>
            </a:r>
            <a:r>
              <a:rPr lang="ru-RU" dirty="0" err="1"/>
              <a:t>мінометні</a:t>
            </a:r>
            <a:r>
              <a:rPr lang="ru-RU" dirty="0"/>
              <a:t> </a:t>
            </a:r>
            <a:r>
              <a:rPr lang="ru-RU" dirty="0" err="1"/>
              <a:t>міни</a:t>
            </a:r>
            <a:r>
              <a:rPr lang="ru-RU" dirty="0"/>
              <a:t>, </a:t>
            </a:r>
            <a:r>
              <a:rPr lang="ru-RU" dirty="0" err="1"/>
              <a:t>артснаряди</a:t>
            </a:r>
            <a:r>
              <a:rPr lang="ru-RU" dirty="0"/>
              <a:t>, </a:t>
            </a:r>
            <a:r>
              <a:rPr lang="ru-RU" dirty="0" err="1"/>
              <a:t>авіабомби</a:t>
            </a:r>
            <a:r>
              <a:rPr lang="ru-RU" dirty="0"/>
              <a:t> </a:t>
            </a:r>
            <a:r>
              <a:rPr lang="ru-RU" dirty="0" err="1"/>
              <a:t>часів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. </a:t>
            </a:r>
          </a:p>
          <a:p>
            <a:r>
              <a:rPr lang="ru-RU" dirty="0" err="1"/>
              <a:t>Вибухонебезпечні</a:t>
            </a:r>
            <a:r>
              <a:rPr lang="ru-RU" dirty="0"/>
              <a:t> </a:t>
            </a:r>
            <a:r>
              <a:rPr lang="ru-RU" dirty="0" err="1"/>
              <a:t>предмети</a:t>
            </a:r>
            <a:r>
              <a:rPr lang="ru-RU" dirty="0"/>
              <a:t> забрали і </a:t>
            </a:r>
            <a:r>
              <a:rPr lang="ru-RU" dirty="0" err="1"/>
              <a:t>скалічили</a:t>
            </a:r>
            <a:r>
              <a:rPr lang="ru-RU" dirty="0"/>
              <a:t> </a:t>
            </a:r>
            <a:r>
              <a:rPr lang="ru-RU" dirty="0" err="1"/>
              <a:t>безліч</a:t>
            </a:r>
            <a:r>
              <a:rPr lang="ru-RU" dirty="0"/>
              <a:t> </a:t>
            </a:r>
            <a:r>
              <a:rPr lang="ru-RU" dirty="0" err="1"/>
              <a:t>людських</a:t>
            </a:r>
            <a:r>
              <a:rPr lang="ru-RU" dirty="0"/>
              <a:t> </a:t>
            </a:r>
            <a:r>
              <a:rPr lang="ru-RU" dirty="0" err="1"/>
              <a:t>життів</a:t>
            </a:r>
            <a:r>
              <a:rPr lang="ru-RU" dirty="0"/>
              <a:t>.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загиблих</a:t>
            </a:r>
            <a:r>
              <a:rPr lang="ru-RU" dirty="0"/>
              <a:t> </a:t>
            </a:r>
            <a:r>
              <a:rPr lang="ru-RU" dirty="0" err="1"/>
              <a:t>щороку</a:t>
            </a:r>
            <a:r>
              <a:rPr lang="ru-RU" dirty="0"/>
              <a:t> - </a:t>
            </a:r>
            <a:r>
              <a:rPr lang="ru-RU" dirty="0" err="1"/>
              <a:t>трагічна</a:t>
            </a:r>
            <a:r>
              <a:rPr lang="ru-RU" dirty="0"/>
              <a:t> </a:t>
            </a:r>
            <a:r>
              <a:rPr lang="ru-RU" dirty="0" err="1"/>
              <a:t>реальність</a:t>
            </a:r>
            <a:r>
              <a:rPr lang="ru-RU" dirty="0"/>
              <a:t>. Гинуть </a:t>
            </a:r>
            <a:r>
              <a:rPr lang="ru-RU" dirty="0" err="1"/>
              <a:t>дорослі</a:t>
            </a:r>
            <a:r>
              <a:rPr lang="ru-RU" dirty="0"/>
              <a:t>, </a:t>
            </a:r>
            <a:r>
              <a:rPr lang="ru-RU" dirty="0" err="1"/>
              <a:t>намагаючись</a:t>
            </a:r>
            <a:r>
              <a:rPr lang="ru-RU" dirty="0"/>
              <a:t> </a:t>
            </a:r>
            <a:r>
              <a:rPr lang="ru-RU" dirty="0" err="1"/>
              <a:t>здати</a:t>
            </a:r>
            <a:r>
              <a:rPr lang="ru-RU" dirty="0"/>
              <a:t> </a:t>
            </a:r>
            <a:r>
              <a:rPr lang="ru-RU" dirty="0" err="1"/>
              <a:t>небезпечну</a:t>
            </a:r>
            <a:r>
              <a:rPr lang="ru-RU" dirty="0"/>
              <a:t> </a:t>
            </a:r>
            <a:r>
              <a:rPr lang="ru-RU" dirty="0" err="1"/>
              <a:t>знахідку</a:t>
            </a:r>
            <a:r>
              <a:rPr lang="ru-RU" dirty="0"/>
              <a:t> до пункту </a:t>
            </a:r>
            <a:r>
              <a:rPr lang="ru-RU" dirty="0" err="1"/>
              <a:t>прийому</a:t>
            </a:r>
            <a:r>
              <a:rPr lang="ru-RU" dirty="0"/>
              <a:t> </a:t>
            </a:r>
            <a:r>
              <a:rPr lang="ru-RU" dirty="0" err="1"/>
              <a:t>металобрухту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при </a:t>
            </a:r>
            <a:r>
              <a:rPr lang="ru-RU" dirty="0" err="1"/>
              <a:t>спробі</a:t>
            </a:r>
            <a:r>
              <a:rPr lang="ru-RU" dirty="0"/>
              <a:t> </a:t>
            </a:r>
            <a:r>
              <a:rPr lang="ru-RU" dirty="0" err="1"/>
              <a:t>розібрати</a:t>
            </a:r>
            <a:r>
              <a:rPr lang="ru-RU" dirty="0"/>
              <a:t> </a:t>
            </a:r>
            <a:r>
              <a:rPr lang="ru-RU" dirty="0" err="1"/>
              <a:t>пристрій</a:t>
            </a:r>
            <a:r>
              <a:rPr lang="ru-RU" dirty="0"/>
              <a:t> з метою </a:t>
            </a:r>
            <a:r>
              <a:rPr lang="ru-RU" dirty="0" err="1"/>
              <a:t>отримати</a:t>
            </a:r>
            <a:r>
              <a:rPr lang="ru-RU" dirty="0"/>
              <a:t> </a:t>
            </a:r>
            <a:r>
              <a:rPr lang="ru-RU" dirty="0" err="1"/>
              <a:t>вибухову</a:t>
            </a:r>
            <a:r>
              <a:rPr lang="ru-RU" dirty="0"/>
              <a:t> </a:t>
            </a:r>
            <a:r>
              <a:rPr lang="ru-RU" dirty="0" err="1"/>
              <a:t>речовину</a:t>
            </a:r>
            <a:r>
              <a:rPr lang="ru-RU" dirty="0"/>
              <a:t>; гинуть </a:t>
            </a:r>
            <a:r>
              <a:rPr lang="ru-RU" dirty="0" err="1"/>
              <a:t>діти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з </a:t>
            </a:r>
            <a:r>
              <a:rPr lang="ru-RU" dirty="0" err="1"/>
              <a:t>цікавості</a:t>
            </a:r>
            <a:r>
              <a:rPr lang="ru-RU" dirty="0"/>
              <a:t> </a:t>
            </a:r>
            <a:r>
              <a:rPr lang="ru-RU" dirty="0" err="1"/>
              <a:t>підкладають</a:t>
            </a:r>
            <a:r>
              <a:rPr lang="ru-RU" dirty="0"/>
              <a:t> </a:t>
            </a:r>
            <a:r>
              <a:rPr lang="ru-RU" dirty="0" err="1"/>
              <a:t>боєприпаси</a:t>
            </a:r>
            <a:r>
              <a:rPr lang="ru-RU" dirty="0"/>
              <a:t> у </a:t>
            </a:r>
            <a:r>
              <a:rPr lang="ru-RU" dirty="0" err="1"/>
              <a:t>багаття</a:t>
            </a:r>
            <a:r>
              <a:rPr lang="ru-RU" dirty="0"/>
              <a:t>.</a:t>
            </a:r>
          </a:p>
          <a:p>
            <a:r>
              <a:rPr lang="ru-RU" dirty="0"/>
              <a:t>З метою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нещасних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підозрілого</a:t>
            </a:r>
            <a:r>
              <a:rPr lang="ru-RU" dirty="0"/>
              <a:t> предмету </a:t>
            </a:r>
            <a:r>
              <a:rPr lang="ru-RU" dirty="0" err="1"/>
              <a:t>схожого</a:t>
            </a:r>
            <a:r>
              <a:rPr lang="ru-RU" dirty="0"/>
              <a:t> на </a:t>
            </a:r>
            <a:r>
              <a:rPr lang="ru-RU" dirty="0" err="1"/>
              <a:t>вибухонебезпечний</a:t>
            </a:r>
            <a:r>
              <a:rPr lang="ru-RU" dirty="0"/>
              <a:t> </a:t>
            </a:r>
            <a:r>
              <a:rPr lang="ru-RU" dirty="0" err="1"/>
              <a:t>пристрій</a:t>
            </a:r>
            <a:r>
              <a:rPr lang="ru-RU" dirty="0"/>
              <a:t> </a:t>
            </a:r>
            <a:r>
              <a:rPr lang="ru-RU" b="1" dirty="0" err="1"/>
              <a:t>надаємо</a:t>
            </a:r>
            <a:r>
              <a:rPr lang="ru-RU" b="1" dirty="0"/>
              <a:t> </a:t>
            </a:r>
            <a:r>
              <a:rPr lang="ru-RU" b="1" dirty="0" err="1"/>
              <a:t>інформаційну</a:t>
            </a:r>
            <a:r>
              <a:rPr lang="ru-RU" b="1" dirty="0"/>
              <a:t> </a:t>
            </a:r>
            <a:r>
              <a:rPr lang="ru-RU" b="1" dirty="0" err="1"/>
              <a:t>пам'ятку</a:t>
            </a:r>
            <a:r>
              <a:rPr lang="ru-RU" b="1" dirty="0"/>
              <a:t> “Порядок </a:t>
            </a:r>
            <a:r>
              <a:rPr lang="ru-RU" b="1" dirty="0" err="1"/>
              <a:t>дій</a:t>
            </a:r>
            <a:r>
              <a:rPr lang="ru-RU" b="1" dirty="0"/>
              <a:t> </a:t>
            </a:r>
            <a:r>
              <a:rPr lang="ru-RU" b="1" dirty="0" err="1"/>
              <a:t>населення</a:t>
            </a:r>
            <a:r>
              <a:rPr lang="ru-RU" b="1" dirty="0"/>
              <a:t> у </a:t>
            </a:r>
            <a:r>
              <a:rPr lang="ru-RU" b="1" dirty="0" err="1"/>
              <a:t>разі</a:t>
            </a:r>
            <a:r>
              <a:rPr lang="ru-RU" b="1" dirty="0"/>
              <a:t> </a:t>
            </a:r>
            <a:r>
              <a:rPr lang="ru-RU" b="1" dirty="0" err="1"/>
              <a:t>виявлення</a:t>
            </a:r>
            <a:r>
              <a:rPr lang="ru-RU" b="1" dirty="0"/>
              <a:t> </a:t>
            </a:r>
            <a:r>
              <a:rPr lang="ru-RU" b="1" dirty="0" err="1"/>
              <a:t>підозрілого</a:t>
            </a:r>
            <a:r>
              <a:rPr lang="ru-RU" b="1" dirty="0"/>
              <a:t> предмету”. </a:t>
            </a:r>
            <a:endParaRPr lang="ru-RU" dirty="0"/>
          </a:p>
          <a:p>
            <a:pPr marL="0" indent="0"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ПАМ'ЯТКА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             “</a:t>
            </a:r>
            <a:r>
              <a:rPr lang="ru-RU" b="1" dirty="0">
                <a:solidFill>
                  <a:srgbClr val="7030A0"/>
                </a:solidFill>
              </a:rPr>
              <a:t>ПОРЯДОК ДІЙ НАСЕЛЕННЯ У РАЗІ ВИЯВЛЕННЯ ПІДОЗРІЛОГО ПРЕДМЕТА”</a:t>
            </a:r>
          </a:p>
          <a:p>
            <a:r>
              <a:rPr lang="ru-RU" dirty="0" err="1"/>
              <a:t>Шановні</a:t>
            </a:r>
            <a:r>
              <a:rPr lang="ru-RU" dirty="0"/>
              <a:t> </a:t>
            </a:r>
            <a:r>
              <a:rPr lang="ru-RU" dirty="0" err="1"/>
              <a:t>громадяни</a:t>
            </a:r>
            <a:r>
              <a:rPr lang="ru-RU" dirty="0"/>
              <a:t>! </a:t>
            </a:r>
            <a:r>
              <a:rPr lang="ru-RU" dirty="0" err="1"/>
              <a:t>Дотримуйтесь</a:t>
            </a:r>
            <a:r>
              <a:rPr lang="ru-RU" dirty="0"/>
              <a:t> правил </a:t>
            </a:r>
            <a:r>
              <a:rPr lang="ru-RU" dirty="0" err="1"/>
              <a:t>безпечного</a:t>
            </a:r>
            <a:r>
              <a:rPr lang="ru-RU" dirty="0"/>
              <a:t> </a:t>
            </a:r>
            <a:r>
              <a:rPr lang="ru-RU" dirty="0" err="1"/>
              <a:t>поводження</a:t>
            </a:r>
            <a:r>
              <a:rPr lang="ru-RU" dirty="0"/>
              <a:t> при </a:t>
            </a:r>
            <a:r>
              <a:rPr lang="ru-RU" dirty="0" err="1"/>
              <a:t>виявлені</a:t>
            </a:r>
            <a:r>
              <a:rPr lang="ru-RU" dirty="0"/>
              <a:t> </a:t>
            </a:r>
            <a:r>
              <a:rPr lang="ru-RU" dirty="0" err="1"/>
              <a:t>підозрілого</a:t>
            </a:r>
            <a:r>
              <a:rPr lang="ru-RU" dirty="0"/>
              <a:t> предмету </a:t>
            </a:r>
            <a:r>
              <a:rPr lang="ru-RU" dirty="0" err="1"/>
              <a:t>схожого</a:t>
            </a:r>
            <a:r>
              <a:rPr lang="ru-RU" dirty="0"/>
              <a:t> на </a:t>
            </a:r>
            <a:r>
              <a:rPr lang="ru-RU" dirty="0" err="1"/>
              <a:t>вибухонебезпечний</a:t>
            </a:r>
            <a:r>
              <a:rPr lang="ru-RU" dirty="0"/>
              <a:t> </a:t>
            </a:r>
            <a:r>
              <a:rPr lang="ru-RU" dirty="0" err="1"/>
              <a:t>пристрій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невідомих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!</a:t>
            </a:r>
          </a:p>
          <a:p>
            <a:r>
              <a:rPr lang="ru-RU" dirty="0" err="1"/>
              <a:t>Ознаки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вказують</a:t>
            </a:r>
            <a:r>
              <a:rPr lang="ru-RU" dirty="0"/>
              <a:t> на </a:t>
            </a:r>
            <a:r>
              <a:rPr lang="ru-RU" dirty="0" err="1"/>
              <a:t>можливу</a:t>
            </a:r>
            <a:r>
              <a:rPr lang="ru-RU" dirty="0"/>
              <a:t> </a:t>
            </a:r>
            <a:r>
              <a:rPr lang="ru-RU" dirty="0" err="1"/>
              <a:t>належність</a:t>
            </a:r>
            <a:r>
              <a:rPr lang="ru-RU" dirty="0"/>
              <a:t> </a:t>
            </a:r>
            <a:r>
              <a:rPr lang="ru-RU" dirty="0" err="1"/>
              <a:t>підозрілого</a:t>
            </a:r>
            <a:r>
              <a:rPr lang="ru-RU" dirty="0"/>
              <a:t> предмета до </a:t>
            </a:r>
            <a:r>
              <a:rPr lang="ru-RU" dirty="0" err="1"/>
              <a:t>вибухового</a:t>
            </a:r>
            <a:r>
              <a:rPr lang="ru-RU" dirty="0"/>
              <a:t> пристрою:</a:t>
            </a:r>
          </a:p>
          <a:p>
            <a:pPr lvl="0"/>
            <a:r>
              <a:rPr lang="ru-RU" dirty="0" err="1"/>
              <a:t>залишені</a:t>
            </a:r>
            <a:r>
              <a:rPr lang="ru-RU" dirty="0"/>
              <a:t> без </a:t>
            </a:r>
            <a:r>
              <a:rPr lang="ru-RU" dirty="0" err="1"/>
              <a:t>нагляду</a:t>
            </a:r>
            <a:r>
              <a:rPr lang="ru-RU" dirty="0"/>
              <a:t> </a:t>
            </a:r>
            <a:r>
              <a:rPr lang="ru-RU" dirty="0" err="1"/>
              <a:t>валізи</a:t>
            </a:r>
            <a:r>
              <a:rPr lang="ru-RU" dirty="0"/>
              <a:t>, коробки, </a:t>
            </a:r>
            <a:r>
              <a:rPr lang="ru-RU" dirty="0" err="1"/>
              <a:t>пакунки</a:t>
            </a:r>
            <a:r>
              <a:rPr lang="ru-RU" dirty="0"/>
              <a:t> та </a:t>
            </a:r>
            <a:r>
              <a:rPr lang="ru-RU" dirty="0" err="1"/>
              <a:t>пакети</a:t>
            </a:r>
            <a:r>
              <a:rPr lang="ru-RU" dirty="0"/>
              <a:t> в </a:t>
            </a:r>
            <a:r>
              <a:rPr lang="ru-RU" dirty="0" err="1"/>
              <a:t>місцях</a:t>
            </a:r>
            <a:r>
              <a:rPr lang="ru-RU" dirty="0"/>
              <a:t> з </a:t>
            </a:r>
            <a:r>
              <a:rPr lang="ru-RU" dirty="0" err="1"/>
              <a:t>масовим</a:t>
            </a:r>
            <a:r>
              <a:rPr lang="ru-RU" dirty="0"/>
              <a:t> </a:t>
            </a:r>
            <a:r>
              <a:rPr lang="ru-RU" dirty="0" err="1"/>
              <a:t>перебуванням</a:t>
            </a:r>
            <a:r>
              <a:rPr lang="ru-RU" dirty="0"/>
              <a:t> людей;</a:t>
            </a:r>
          </a:p>
          <a:p>
            <a:pPr lvl="0"/>
            <a:r>
              <a:rPr lang="ru-RU" dirty="0" err="1"/>
              <a:t>зовнішня</a:t>
            </a:r>
            <a:r>
              <a:rPr lang="ru-RU" dirty="0"/>
              <a:t> </a:t>
            </a:r>
            <a:r>
              <a:rPr lang="ru-RU" dirty="0" err="1"/>
              <a:t>схожість</a:t>
            </a:r>
            <a:r>
              <a:rPr lang="ru-RU" dirty="0"/>
              <a:t> на </a:t>
            </a:r>
            <a:r>
              <a:rPr lang="ru-RU" dirty="0" err="1"/>
              <a:t>боєприпаси</a:t>
            </a:r>
            <a:r>
              <a:rPr lang="ru-RU" dirty="0"/>
              <a:t> та </a:t>
            </a:r>
            <a:r>
              <a:rPr lang="ru-RU" dirty="0" err="1"/>
              <a:t>піротехнічні</a:t>
            </a:r>
            <a:r>
              <a:rPr lang="ru-RU" dirty="0"/>
              <a:t> </a:t>
            </a:r>
            <a:r>
              <a:rPr lang="ru-RU" dirty="0" err="1"/>
              <a:t>вироби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характерний</a:t>
            </a:r>
            <a:r>
              <a:rPr lang="ru-RU" dirty="0"/>
              <a:t> запах (</a:t>
            </a:r>
            <a:r>
              <a:rPr lang="ru-RU" dirty="0" err="1"/>
              <a:t>гасу</a:t>
            </a:r>
            <a:r>
              <a:rPr lang="ru-RU" dirty="0"/>
              <a:t>, </a:t>
            </a:r>
            <a:r>
              <a:rPr lang="ru-RU" dirty="0" err="1"/>
              <a:t>розчинника</a:t>
            </a:r>
            <a:r>
              <a:rPr lang="ru-RU" dirty="0"/>
              <a:t>, </a:t>
            </a:r>
            <a:r>
              <a:rPr lang="ru-RU" dirty="0" err="1"/>
              <a:t>паливно-мастильних</a:t>
            </a:r>
            <a:r>
              <a:rPr lang="ru-RU" dirty="0"/>
              <a:t> і </a:t>
            </a:r>
            <a:r>
              <a:rPr lang="ru-RU" dirty="0" err="1"/>
              <a:t>хімічних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);</a:t>
            </a:r>
          </a:p>
          <a:p>
            <a:pPr lvl="0"/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сторонніх</a:t>
            </a:r>
            <a:r>
              <a:rPr lang="ru-RU" dirty="0"/>
              <a:t>  </a:t>
            </a:r>
            <a:r>
              <a:rPr lang="ru-RU" dirty="0" err="1"/>
              <a:t>підозрілих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у дверях, </a:t>
            </a:r>
            <a:r>
              <a:rPr lang="ru-RU" dirty="0" err="1"/>
              <a:t>вікнах</a:t>
            </a:r>
            <a:r>
              <a:rPr lang="ru-RU" dirty="0"/>
              <a:t>, </a:t>
            </a:r>
            <a:r>
              <a:rPr lang="ru-RU" dirty="0" err="1"/>
              <a:t>дереві</a:t>
            </a:r>
            <a:r>
              <a:rPr lang="ru-RU" dirty="0"/>
              <a:t>, </a:t>
            </a:r>
            <a:r>
              <a:rPr lang="ru-RU" dirty="0" err="1"/>
              <a:t>закріплених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дроту, ниток, </a:t>
            </a:r>
            <a:r>
              <a:rPr lang="ru-RU" dirty="0" err="1"/>
              <a:t>важелів</a:t>
            </a:r>
            <a:r>
              <a:rPr lang="ru-RU" dirty="0"/>
              <a:t>, </a:t>
            </a:r>
            <a:r>
              <a:rPr lang="ru-RU" dirty="0" err="1"/>
              <a:t>шнурів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80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 err="1"/>
              <a:t>Дії</a:t>
            </a:r>
            <a:r>
              <a:rPr lang="ru-RU" b="1" dirty="0"/>
              <a:t> </a:t>
            </a:r>
            <a:r>
              <a:rPr lang="ru-RU" b="1" dirty="0" err="1"/>
              <a:t>населення</a:t>
            </a:r>
            <a:r>
              <a:rPr lang="ru-RU" b="1" dirty="0"/>
              <a:t> при </a:t>
            </a:r>
            <a:r>
              <a:rPr lang="ru-RU" b="1" dirty="0" err="1"/>
              <a:t>виявленні</a:t>
            </a:r>
            <a:r>
              <a:rPr lang="ru-RU" b="1" dirty="0"/>
              <a:t> </a:t>
            </a:r>
            <a:r>
              <a:rPr lang="ru-RU" b="1" dirty="0" err="1"/>
              <a:t>вибухонебезпечних</a:t>
            </a:r>
            <a:r>
              <a:rPr lang="ru-RU" b="1" dirty="0"/>
              <a:t> </a:t>
            </a:r>
            <a:r>
              <a:rPr lang="ru-RU" b="1" dirty="0" err="1"/>
              <a:t>предметів</a:t>
            </a:r>
            <a:r>
              <a:rPr lang="ru-RU" b="1" dirty="0"/>
              <a:t>, </a:t>
            </a:r>
            <a:r>
              <a:rPr lang="ru-RU" b="1" dirty="0" err="1"/>
              <a:t>сучасних</a:t>
            </a:r>
            <a:r>
              <a:rPr lang="ru-RU" b="1" dirty="0"/>
              <a:t> </a:t>
            </a:r>
            <a:r>
              <a:rPr lang="ru-RU" b="1" dirty="0" err="1"/>
              <a:t>боєприпасів</a:t>
            </a:r>
            <a:r>
              <a:rPr lang="ru-RU" b="1" dirty="0"/>
              <a:t> та </a:t>
            </a:r>
            <a:r>
              <a:rPr lang="ru-RU" b="1" dirty="0" err="1"/>
              <a:t>саморобних</a:t>
            </a:r>
            <a:r>
              <a:rPr lang="ru-RU" b="1" dirty="0"/>
              <a:t> </a:t>
            </a:r>
            <a:r>
              <a:rPr lang="ru-RU" b="1" dirty="0" err="1"/>
              <a:t>пристроїв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використовуються</a:t>
            </a:r>
            <a:r>
              <a:rPr lang="ru-RU" b="1" dirty="0"/>
              <a:t> в </a:t>
            </a:r>
            <a:r>
              <a:rPr lang="ru-RU" b="1" dirty="0" err="1"/>
              <a:t>терористичних</a:t>
            </a:r>
            <a:r>
              <a:rPr lang="ru-RU" b="1" dirty="0"/>
              <a:t> </a:t>
            </a:r>
            <a:r>
              <a:rPr lang="ru-RU" b="1" dirty="0" err="1"/>
              <a:t>цілях</a:t>
            </a:r>
            <a:r>
              <a:rPr lang="ru-RU" b="1" dirty="0"/>
              <a:t>:</a:t>
            </a:r>
            <a:endParaRPr lang="ru-RU" dirty="0"/>
          </a:p>
          <a:p>
            <a:pPr lvl="0"/>
            <a:r>
              <a:rPr lang="ru-RU" dirty="0" err="1"/>
              <a:t>негайно</a:t>
            </a:r>
            <a:r>
              <a:rPr lang="ru-RU" dirty="0"/>
              <a:t> </a:t>
            </a:r>
            <a:r>
              <a:rPr lang="ru-RU" dirty="0" err="1"/>
              <a:t>припинити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місці</a:t>
            </a:r>
            <a:r>
              <a:rPr lang="ru-RU" dirty="0"/>
              <a:t> (</a:t>
            </a:r>
            <a:r>
              <a:rPr lang="ru-RU" dirty="0" err="1"/>
              <a:t>районі</a:t>
            </a:r>
            <a:r>
              <a:rPr lang="ru-RU" dirty="0"/>
              <a:t>) </a:t>
            </a:r>
            <a:r>
              <a:rPr lang="ru-RU" dirty="0" err="1"/>
              <a:t>виявлення</a:t>
            </a:r>
            <a:r>
              <a:rPr lang="ru-RU" dirty="0"/>
              <a:t> предмета;</a:t>
            </a:r>
          </a:p>
          <a:p>
            <a:pPr lvl="0"/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відвести</a:t>
            </a:r>
            <a:r>
              <a:rPr lang="ru-RU" dirty="0"/>
              <a:t> на </a:t>
            </a:r>
            <a:r>
              <a:rPr lang="ru-RU" dirty="0" err="1"/>
              <a:t>максимальну</a:t>
            </a:r>
            <a:r>
              <a:rPr lang="ru-RU" dirty="0"/>
              <a:t> </a:t>
            </a:r>
            <a:r>
              <a:rPr lang="ru-RU" dirty="0" err="1"/>
              <a:t>безпечну</a:t>
            </a:r>
            <a:r>
              <a:rPr lang="ru-RU" dirty="0"/>
              <a:t> </a:t>
            </a:r>
            <a:r>
              <a:rPr lang="ru-RU" dirty="0" err="1"/>
              <a:t>відстань</a:t>
            </a:r>
            <a:r>
              <a:rPr lang="ru-RU" dirty="0"/>
              <a:t> (не </a:t>
            </a:r>
            <a:r>
              <a:rPr lang="ru-RU" dirty="0" err="1"/>
              <a:t>менше</a:t>
            </a:r>
            <a:r>
              <a:rPr lang="ru-RU" dirty="0"/>
              <a:t> 100 </a:t>
            </a:r>
            <a:r>
              <a:rPr lang="ru-RU" dirty="0" err="1"/>
              <a:t>метрів</a:t>
            </a:r>
            <a:r>
              <a:rPr lang="ru-RU" dirty="0"/>
              <a:t>) </a:t>
            </a:r>
            <a:r>
              <a:rPr lang="ru-RU" dirty="0" err="1"/>
              <a:t>усіх</a:t>
            </a:r>
            <a:r>
              <a:rPr lang="ru-RU" dirty="0"/>
              <a:t> людей,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</a:t>
            </a:r>
            <a:r>
              <a:rPr lang="ru-RU" dirty="0" err="1"/>
              <a:t>поблизу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залишення</a:t>
            </a:r>
            <a:r>
              <a:rPr lang="ru-RU" dirty="0"/>
              <a:t> </a:t>
            </a:r>
            <a:r>
              <a:rPr lang="ru-RU" dirty="0" err="1"/>
              <a:t>підозрілого</a:t>
            </a:r>
            <a:r>
              <a:rPr lang="ru-RU" dirty="0"/>
              <a:t> предмета </a:t>
            </a:r>
            <a:r>
              <a:rPr lang="ru-RU" dirty="0" err="1"/>
              <a:t>невідомою</a:t>
            </a:r>
            <a:r>
              <a:rPr lang="ru-RU" dirty="0"/>
              <a:t> особою, </a:t>
            </a:r>
            <a:r>
              <a:rPr lang="ru-RU" dirty="0" err="1"/>
              <a:t>свідком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стали,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запам'ятати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характерні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позначити</a:t>
            </a:r>
            <a:r>
              <a:rPr lang="ru-RU" dirty="0"/>
              <a:t> </a:t>
            </a:r>
            <a:r>
              <a:rPr lang="ru-RU" dirty="0" err="1"/>
              <a:t>місцезнаходження</a:t>
            </a:r>
            <a:r>
              <a:rPr lang="ru-RU" dirty="0"/>
              <a:t> предмета, по 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огородити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фотозасобів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фотофіксацію</a:t>
            </a:r>
            <a:r>
              <a:rPr lang="ru-RU" dirty="0"/>
              <a:t> предмета та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зберігайте</a:t>
            </a:r>
            <a:r>
              <a:rPr lang="ru-RU" dirty="0"/>
              <a:t> </a:t>
            </a:r>
            <a:r>
              <a:rPr lang="ru-RU" dirty="0" err="1"/>
              <a:t>спокій</a:t>
            </a:r>
            <a:r>
              <a:rPr lang="ru-RU" dirty="0"/>
              <a:t> та не </a:t>
            </a:r>
            <a:r>
              <a:rPr lang="ru-RU" dirty="0" err="1"/>
              <a:t>панікуйте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негайно</a:t>
            </a:r>
            <a:r>
              <a:rPr lang="ru-RU" dirty="0"/>
              <a:t> </a:t>
            </a:r>
            <a:r>
              <a:rPr lang="ru-RU" dirty="0" err="1"/>
              <a:t>повідомте</a:t>
            </a:r>
            <a:r>
              <a:rPr lang="ru-RU" dirty="0"/>
              <a:t> </a:t>
            </a:r>
            <a:r>
              <a:rPr lang="ru-RU" dirty="0" err="1"/>
              <a:t>оперативні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, </a:t>
            </a:r>
            <a:r>
              <a:rPr lang="ru-RU" dirty="0" err="1"/>
              <a:t>надавши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характерні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предмета за телефонами: 101, 102;</a:t>
            </a:r>
          </a:p>
          <a:p>
            <a:pPr lvl="0"/>
            <a:r>
              <a:rPr lang="ru-RU" dirty="0"/>
              <a:t>не допускайте до </a:t>
            </a:r>
            <a:r>
              <a:rPr lang="ru-RU" dirty="0" err="1"/>
              <a:t>небезпечної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людей та </a:t>
            </a:r>
            <a:r>
              <a:rPr lang="ru-RU" dirty="0" err="1"/>
              <a:t>обов'язково</a:t>
            </a:r>
            <a:r>
              <a:rPr lang="ru-RU" dirty="0"/>
              <a:t> </a:t>
            </a:r>
            <a:r>
              <a:rPr lang="ru-RU" dirty="0" err="1"/>
              <a:t>дочекайтеся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правоохоронних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ДСНС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r>
              <a:rPr lang="ru-RU" b="1" dirty="0"/>
              <a:t>          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ви</a:t>
            </a:r>
            <a:r>
              <a:rPr lang="ru-RU" b="1" dirty="0"/>
              <a:t> </a:t>
            </a:r>
            <a:r>
              <a:rPr lang="ru-RU" b="1" dirty="0" err="1"/>
              <a:t>знаходитись</a:t>
            </a:r>
            <a:r>
              <a:rPr lang="ru-RU" b="1" dirty="0"/>
              <a:t> у </a:t>
            </a:r>
            <a:r>
              <a:rPr lang="ru-RU" b="1" dirty="0" err="1"/>
              <a:t>квартирі</a:t>
            </a:r>
            <a:r>
              <a:rPr lang="ru-RU" b="1" dirty="0"/>
              <a:t>:</a:t>
            </a:r>
            <a:endParaRPr lang="ru-RU" dirty="0"/>
          </a:p>
          <a:p>
            <a:pPr lvl="0"/>
            <a:r>
              <a:rPr lang="ru-RU" dirty="0" err="1"/>
              <a:t>візьміть</a:t>
            </a:r>
            <a:r>
              <a:rPr lang="ru-RU" dirty="0"/>
              <a:t> з собою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гроші</a:t>
            </a:r>
            <a:r>
              <a:rPr lang="ru-RU" dirty="0"/>
              <a:t>, </a:t>
            </a:r>
            <a:r>
              <a:rPr lang="ru-RU" dirty="0" err="1"/>
              <a:t>цінності</a:t>
            </a:r>
            <a:r>
              <a:rPr lang="ru-RU" dirty="0"/>
              <a:t> та,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, </a:t>
            </a:r>
            <a:r>
              <a:rPr lang="ru-RU" dirty="0" err="1"/>
              <a:t>ліки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знеструмити</a:t>
            </a:r>
            <a:r>
              <a:rPr lang="ru-RU" dirty="0"/>
              <a:t> квартиру та </a:t>
            </a:r>
            <a:r>
              <a:rPr lang="ru-RU" dirty="0" err="1"/>
              <a:t>перекрити</a:t>
            </a:r>
            <a:r>
              <a:rPr lang="ru-RU" dirty="0"/>
              <a:t> воду і газ;</a:t>
            </a:r>
          </a:p>
          <a:p>
            <a:pPr lvl="0"/>
            <a:r>
              <a:rPr lang="ru-RU" dirty="0" err="1"/>
              <a:t>надайте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в </a:t>
            </a:r>
            <a:r>
              <a:rPr lang="ru-RU" dirty="0" err="1"/>
              <a:t>евакуації</a:t>
            </a:r>
            <a:r>
              <a:rPr lang="ru-RU" dirty="0"/>
              <a:t> </a:t>
            </a:r>
            <a:r>
              <a:rPr lang="ru-RU" dirty="0" err="1"/>
              <a:t>літнім</a:t>
            </a:r>
            <a:r>
              <a:rPr lang="ru-RU" dirty="0"/>
              <a:t> та </a:t>
            </a:r>
            <a:r>
              <a:rPr lang="ru-RU" dirty="0" err="1"/>
              <a:t>важкохворим</a:t>
            </a:r>
            <a:r>
              <a:rPr lang="ru-RU" dirty="0"/>
              <a:t> людям;</a:t>
            </a:r>
          </a:p>
          <a:p>
            <a:pPr lvl="0"/>
            <a:r>
              <a:rPr lang="ru-RU" dirty="0" err="1"/>
              <a:t>перевірте</a:t>
            </a:r>
            <a:r>
              <a:rPr lang="ru-RU" dirty="0"/>
              <a:t> </a:t>
            </a:r>
            <a:r>
              <a:rPr lang="ru-RU" dirty="0" err="1"/>
              <a:t>сусідні</a:t>
            </a:r>
            <a:r>
              <a:rPr lang="ru-RU" dirty="0"/>
              <a:t> </a:t>
            </a:r>
            <a:r>
              <a:rPr lang="ru-RU" dirty="0" err="1"/>
              <a:t>квартири</a:t>
            </a:r>
            <a:r>
              <a:rPr lang="ru-RU" dirty="0"/>
              <a:t> на </a:t>
            </a:r>
            <a:r>
              <a:rPr lang="ru-RU" dirty="0" err="1"/>
              <a:t>наявність</a:t>
            </a:r>
            <a:r>
              <a:rPr lang="ru-RU" dirty="0"/>
              <a:t> у них </a:t>
            </a:r>
            <a:r>
              <a:rPr lang="ru-RU" dirty="0" err="1"/>
              <a:t>дітей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 час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евакуації</a:t>
            </a:r>
            <a:r>
              <a:rPr lang="ru-RU" dirty="0"/>
              <a:t> </a:t>
            </a:r>
            <a:r>
              <a:rPr lang="ru-RU" dirty="0" err="1"/>
              <a:t>залишились</a:t>
            </a:r>
            <a:r>
              <a:rPr lang="ru-RU" dirty="0"/>
              <a:t> без </a:t>
            </a:r>
            <a:r>
              <a:rPr lang="ru-RU" dirty="0" err="1"/>
              <a:t>нагляду</a:t>
            </a:r>
            <a:r>
              <a:rPr lang="ru-RU" dirty="0"/>
              <a:t> </a:t>
            </a:r>
            <a:r>
              <a:rPr lang="ru-RU" dirty="0" err="1"/>
              <a:t>дорослих</a:t>
            </a:r>
            <a:r>
              <a:rPr lang="ru-RU" dirty="0"/>
              <a:t>, та </a:t>
            </a:r>
            <a:r>
              <a:rPr lang="ru-RU" dirty="0" err="1"/>
              <a:t>повідомте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правоохоронних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обов'язково</a:t>
            </a:r>
            <a:r>
              <a:rPr lang="ru-RU" dirty="0"/>
              <a:t> </a:t>
            </a:r>
            <a:r>
              <a:rPr lang="ru-RU" dirty="0" err="1"/>
              <a:t>замкніть</a:t>
            </a:r>
            <a:r>
              <a:rPr lang="ru-RU" dirty="0"/>
              <a:t> свою квартиру;</a:t>
            </a:r>
          </a:p>
          <a:p>
            <a:pPr lvl="0"/>
            <a:r>
              <a:rPr lang="ru-RU" dirty="0" err="1"/>
              <a:t>залишайте</a:t>
            </a:r>
            <a:r>
              <a:rPr lang="ru-RU" dirty="0"/>
              <a:t> </a:t>
            </a:r>
            <a:r>
              <a:rPr lang="ru-RU" dirty="0" err="1"/>
              <a:t>будинок</a:t>
            </a:r>
            <a:r>
              <a:rPr lang="ru-RU" dirty="0"/>
              <a:t> </a:t>
            </a:r>
            <a:r>
              <a:rPr lang="ru-RU" dirty="0" err="1"/>
              <a:t>спокійно</a:t>
            </a:r>
            <a:r>
              <a:rPr lang="ru-RU" dirty="0"/>
              <a:t>, не </a:t>
            </a:r>
            <a:r>
              <a:rPr lang="ru-RU" dirty="0" err="1"/>
              <a:t>створюючи</a:t>
            </a:r>
            <a:r>
              <a:rPr lang="ru-RU" dirty="0"/>
              <a:t> </a:t>
            </a:r>
            <a:r>
              <a:rPr lang="ru-RU" dirty="0" err="1"/>
              <a:t>паніку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0827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ви</a:t>
            </a:r>
            <a:r>
              <a:rPr lang="ru-RU" b="1" dirty="0"/>
              <a:t> </a:t>
            </a:r>
            <a:r>
              <a:rPr lang="ru-RU" b="1" dirty="0" err="1"/>
              <a:t>знаходитись</a:t>
            </a:r>
            <a:r>
              <a:rPr lang="ru-RU" b="1" dirty="0"/>
              <a:t> на </a:t>
            </a:r>
            <a:r>
              <a:rPr lang="ru-RU" b="1" dirty="0" err="1"/>
              <a:t>вулиці</a:t>
            </a:r>
            <a:r>
              <a:rPr lang="ru-RU" b="1" dirty="0"/>
              <a:t>:</a:t>
            </a:r>
            <a:endParaRPr lang="ru-RU" dirty="0"/>
          </a:p>
          <a:p>
            <a:pPr lvl="0"/>
            <a:r>
              <a:rPr lang="ru-RU" dirty="0" err="1"/>
              <a:t>уникайте</a:t>
            </a:r>
            <a:r>
              <a:rPr lang="ru-RU" dirty="0"/>
              <a:t> великих </a:t>
            </a:r>
            <a:r>
              <a:rPr lang="ru-RU" dirty="0" err="1"/>
              <a:t>скупчень</a:t>
            </a:r>
            <a:r>
              <a:rPr lang="ru-RU" dirty="0"/>
              <a:t> людей;</a:t>
            </a:r>
          </a:p>
          <a:p>
            <a:pPr lvl="0"/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опинились</a:t>
            </a:r>
            <a:r>
              <a:rPr lang="ru-RU" dirty="0"/>
              <a:t> у </a:t>
            </a:r>
            <a:r>
              <a:rPr lang="ru-RU" dirty="0" err="1"/>
              <a:t>натовпі</a:t>
            </a:r>
            <a:r>
              <a:rPr lang="ru-RU" dirty="0"/>
              <a:t>, не </a:t>
            </a:r>
            <a:r>
              <a:rPr lang="ru-RU" dirty="0" err="1"/>
              <a:t>намагайтесь</a:t>
            </a:r>
            <a:r>
              <a:rPr lang="ru-RU" dirty="0"/>
              <a:t> </a:t>
            </a:r>
            <a:r>
              <a:rPr lang="ru-RU" dirty="0" err="1"/>
              <a:t>вийти</a:t>
            </a:r>
            <a:r>
              <a:rPr lang="ru-RU" dirty="0"/>
              <a:t> з </a:t>
            </a:r>
            <a:r>
              <a:rPr lang="ru-RU" dirty="0" err="1"/>
              <a:t>нього</a:t>
            </a:r>
            <a:r>
              <a:rPr lang="ru-RU" dirty="0"/>
              <a:t>, </a:t>
            </a:r>
            <a:r>
              <a:rPr lang="ru-RU" dirty="0" err="1"/>
              <a:t>рухайтесь</a:t>
            </a:r>
            <a:r>
              <a:rPr lang="ru-RU" dirty="0"/>
              <a:t> у тому ж </a:t>
            </a:r>
            <a:r>
              <a:rPr lang="ru-RU" dirty="0" err="1"/>
              <a:t>напрямку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й </a:t>
            </a:r>
            <a:r>
              <a:rPr lang="ru-RU" dirty="0" err="1"/>
              <a:t>натовп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руки </a:t>
            </a:r>
            <a:r>
              <a:rPr lang="ru-RU" dirty="0" err="1"/>
              <a:t>зігніть</a:t>
            </a:r>
            <a:r>
              <a:rPr lang="ru-RU" dirty="0"/>
              <a:t> у </a:t>
            </a:r>
            <a:r>
              <a:rPr lang="ru-RU" dirty="0" err="1"/>
              <a:t>ліктях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грудей та </a:t>
            </a:r>
            <a:r>
              <a:rPr lang="ru-RU" dirty="0" err="1"/>
              <a:t>розсуньте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, </a:t>
            </a:r>
            <a:r>
              <a:rPr lang="ru-RU" dirty="0" err="1"/>
              <a:t>звільняючи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</a:t>
            </a:r>
            <a:r>
              <a:rPr lang="ru-RU" dirty="0" err="1"/>
              <a:t>грудну</a:t>
            </a:r>
            <a:r>
              <a:rPr lang="ru-RU" dirty="0"/>
              <a:t> </a:t>
            </a:r>
            <a:r>
              <a:rPr lang="ru-RU" dirty="0" err="1"/>
              <a:t>клітину</a:t>
            </a:r>
            <a:r>
              <a:rPr lang="ru-RU" dirty="0"/>
              <a:t>, кулаки </a:t>
            </a:r>
            <a:r>
              <a:rPr lang="ru-RU" dirty="0" err="1"/>
              <a:t>спрямовані</a:t>
            </a:r>
            <a:r>
              <a:rPr lang="ru-RU" dirty="0"/>
              <a:t> </a:t>
            </a:r>
            <a:r>
              <a:rPr lang="ru-RU" dirty="0" err="1"/>
              <a:t>вгору</a:t>
            </a:r>
            <a:r>
              <a:rPr lang="ru-RU" dirty="0"/>
              <a:t>;</a:t>
            </a:r>
          </a:p>
          <a:p>
            <a:pPr lvl="0"/>
            <a:r>
              <a:rPr lang="ru-RU" dirty="0"/>
              <a:t>не </a:t>
            </a:r>
            <a:r>
              <a:rPr lang="ru-RU" dirty="0" err="1"/>
              <a:t>тримайте</a:t>
            </a:r>
            <a:r>
              <a:rPr lang="ru-RU" dirty="0"/>
              <a:t> руки у </a:t>
            </a:r>
            <a:r>
              <a:rPr lang="ru-RU" dirty="0" err="1"/>
              <a:t>кишенях</a:t>
            </a:r>
            <a:r>
              <a:rPr lang="ru-RU" dirty="0"/>
              <a:t>, та </a:t>
            </a:r>
            <a:r>
              <a:rPr lang="ru-RU" dirty="0" err="1"/>
              <a:t>вийміть</a:t>
            </a:r>
            <a:r>
              <a:rPr lang="ru-RU" dirty="0"/>
              <a:t> </a:t>
            </a:r>
            <a:r>
              <a:rPr lang="ru-RU" dirty="0" err="1"/>
              <a:t>предмети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при </a:t>
            </a:r>
            <a:r>
              <a:rPr lang="ru-RU" dirty="0" err="1"/>
              <a:t>тісняві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нанести </a:t>
            </a:r>
            <a:r>
              <a:rPr lang="ru-RU" dirty="0" err="1"/>
              <a:t>серйозні</a:t>
            </a:r>
            <a:r>
              <a:rPr lang="ru-RU" dirty="0"/>
              <a:t> </a:t>
            </a:r>
            <a:r>
              <a:rPr lang="ru-RU" dirty="0" err="1"/>
              <a:t>травми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впали, </a:t>
            </a:r>
            <a:r>
              <a:rPr lang="ru-RU" dirty="0" err="1"/>
              <a:t>намагайтесь</a:t>
            </a:r>
            <a:r>
              <a:rPr lang="ru-RU" dirty="0"/>
              <a:t> </a:t>
            </a:r>
            <a:r>
              <a:rPr lang="ru-RU" dirty="0" err="1"/>
              <a:t>одразу</a:t>
            </a:r>
            <a:r>
              <a:rPr lang="ru-RU" dirty="0"/>
              <a:t> </a:t>
            </a:r>
            <a:r>
              <a:rPr lang="ru-RU" dirty="0" err="1"/>
              <a:t>встати</a:t>
            </a:r>
            <a:r>
              <a:rPr lang="ru-RU" dirty="0"/>
              <a:t> на ноги, не </a:t>
            </a:r>
            <a:r>
              <a:rPr lang="ru-RU" dirty="0" err="1"/>
              <a:t>опираючись</a:t>
            </a:r>
            <a:r>
              <a:rPr lang="ru-RU" dirty="0"/>
              <a:t> на руки, а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можливо</a:t>
            </a:r>
            <a:r>
              <a:rPr lang="ru-RU" dirty="0"/>
              <a:t>,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згорнутись</a:t>
            </a:r>
            <a:r>
              <a:rPr lang="ru-RU" dirty="0"/>
              <a:t> клубком і </a:t>
            </a:r>
            <a:r>
              <a:rPr lang="ru-RU" dirty="0" err="1"/>
              <a:t>захистити</a:t>
            </a:r>
            <a:r>
              <a:rPr lang="ru-RU" dirty="0"/>
              <a:t> голову </a:t>
            </a:r>
            <a:r>
              <a:rPr lang="ru-RU" dirty="0" err="1"/>
              <a:t>передпліччями</a:t>
            </a:r>
            <a:r>
              <a:rPr lang="ru-RU" dirty="0"/>
              <a:t>, </a:t>
            </a:r>
            <a:r>
              <a:rPr lang="ru-RU" dirty="0" err="1"/>
              <a:t>поклавши</a:t>
            </a:r>
            <a:r>
              <a:rPr lang="ru-RU" dirty="0"/>
              <a:t> </a:t>
            </a:r>
            <a:r>
              <a:rPr lang="ru-RU" dirty="0" err="1"/>
              <a:t>долоні</a:t>
            </a:r>
            <a:r>
              <a:rPr lang="ru-RU" dirty="0"/>
              <a:t> на </a:t>
            </a:r>
            <a:r>
              <a:rPr lang="ru-RU" dirty="0" err="1"/>
              <a:t>потилицю</a:t>
            </a:r>
            <a:r>
              <a:rPr lang="ru-RU" dirty="0"/>
              <a:t>.</a:t>
            </a:r>
          </a:p>
          <a:p>
            <a:r>
              <a:rPr lang="ru-RU" b="1" dirty="0"/>
              <a:t>Категорично </a:t>
            </a:r>
            <a:r>
              <a:rPr lang="ru-RU" b="1" dirty="0" err="1"/>
              <a:t>забороняється</a:t>
            </a:r>
            <a:r>
              <a:rPr lang="ru-RU" b="1" dirty="0"/>
              <a:t>:</a:t>
            </a:r>
            <a:endParaRPr lang="ru-RU" dirty="0"/>
          </a:p>
          <a:p>
            <a:pPr lvl="0"/>
            <a:r>
              <a:rPr lang="ru-RU" dirty="0" err="1"/>
              <a:t>підходити</a:t>
            </a:r>
            <a:r>
              <a:rPr lang="ru-RU" dirty="0"/>
              <a:t>, </a:t>
            </a:r>
            <a:r>
              <a:rPr lang="ru-RU" dirty="0" err="1"/>
              <a:t>торкатися</a:t>
            </a:r>
            <a:r>
              <a:rPr lang="ru-RU" dirty="0"/>
              <a:t> предмета та </a:t>
            </a:r>
            <a:r>
              <a:rPr lang="ru-RU" dirty="0" err="1"/>
              <a:t>пересувати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заливати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рідинами</a:t>
            </a:r>
            <a:r>
              <a:rPr lang="ru-RU" dirty="0"/>
              <a:t>, </a:t>
            </a:r>
            <a:r>
              <a:rPr lang="ru-RU" dirty="0" err="1"/>
              <a:t>засипати</a:t>
            </a:r>
            <a:r>
              <a:rPr lang="ru-RU" dirty="0"/>
              <a:t> </a:t>
            </a:r>
            <a:r>
              <a:rPr lang="ru-RU" dirty="0" err="1"/>
              <a:t>ґрунтом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намагатися</a:t>
            </a:r>
            <a:r>
              <a:rPr lang="ru-RU" dirty="0"/>
              <a:t> </a:t>
            </a:r>
            <a:r>
              <a:rPr lang="ru-RU" dirty="0" err="1"/>
              <a:t>чимось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накривати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здійснювати</a:t>
            </a:r>
            <a:r>
              <a:rPr lang="ru-RU" dirty="0"/>
              <a:t> з ним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самостійні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: </a:t>
            </a:r>
            <a:r>
              <a:rPr lang="ru-RU" dirty="0" err="1"/>
              <a:t>звуковий</a:t>
            </a:r>
            <a:r>
              <a:rPr lang="ru-RU" dirty="0"/>
              <a:t>, </a:t>
            </a:r>
            <a:r>
              <a:rPr lang="ru-RU" dirty="0" err="1"/>
              <a:t>світловий</a:t>
            </a:r>
            <a:r>
              <a:rPr lang="ru-RU" dirty="0"/>
              <a:t>, </a:t>
            </a:r>
            <a:r>
              <a:rPr lang="ru-RU" dirty="0" err="1"/>
              <a:t>тепловий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механічний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. </a:t>
            </a:r>
            <a:r>
              <a:rPr lang="ru-RU" dirty="0" err="1"/>
              <a:t>Вибухові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 — </a:t>
            </a:r>
            <a:r>
              <a:rPr lang="ru-RU" dirty="0" err="1"/>
              <a:t>отруйні</a:t>
            </a:r>
            <a:r>
              <a:rPr lang="ru-RU" dirty="0"/>
              <a:t> та </a:t>
            </a:r>
            <a:r>
              <a:rPr lang="ru-RU" dirty="0" err="1"/>
              <a:t>чутливі</a:t>
            </a:r>
            <a:r>
              <a:rPr lang="ru-RU" dirty="0"/>
              <a:t> до </a:t>
            </a:r>
            <a:r>
              <a:rPr lang="ru-RU" dirty="0" err="1"/>
              <a:t>механічних</a:t>
            </a:r>
            <a:r>
              <a:rPr lang="ru-RU" dirty="0"/>
              <a:t> </a:t>
            </a:r>
            <a:r>
              <a:rPr lang="ru-RU" dirty="0" err="1"/>
              <a:t>впливів</a:t>
            </a:r>
            <a:r>
              <a:rPr lang="ru-RU" dirty="0"/>
              <a:t> і </a:t>
            </a:r>
            <a:r>
              <a:rPr lang="ru-RU" dirty="0" err="1"/>
              <a:t>нагрівання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намагатися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знешкоджувати</a:t>
            </a:r>
            <a:r>
              <a:rPr lang="ru-RU" dirty="0"/>
              <a:t> </a:t>
            </a:r>
            <a:r>
              <a:rPr lang="ru-RU" dirty="0" err="1"/>
              <a:t>знахідку</a:t>
            </a:r>
            <a:r>
              <a:rPr lang="ru-RU" dirty="0"/>
              <a:t>.</a:t>
            </a:r>
          </a:p>
          <a:p>
            <a:r>
              <a:rPr lang="ru-RU" dirty="0"/>
              <a:t>НІКОЛИ НЕ ЗАХОДЬТЕ У РАЙОНИ, ПОЗНАЧЕНІ ЗНАКАМИ МІННОЇ НЕБЕЗПЕКИ “НЕБЕЗПЕЧНО МІНИ”!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3791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Увага! Вибухонебезпечні предмети.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908721"/>
            <a:ext cx="8229600" cy="3168351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Незалежно </a:t>
            </a:r>
            <a:r>
              <a:rPr lang="uk-UA" dirty="0"/>
              <a:t>від пори року вибухонебезпечні предмети часів минулих війн становлять загрозу для здоров’я та життя громадян. Снаряди, міни, гранати – все це можливо знайти будь якої пори року. </a:t>
            </a:r>
            <a:endParaRPr lang="ru-RU" dirty="0"/>
          </a:p>
          <a:p>
            <a:r>
              <a:rPr lang="uk-UA" dirty="0"/>
              <a:t>Пам’ятайте: така вибухівка, незважаючи на розміри та значний вік, вкрай небезпечна. Тому в подібних випадках необхідно бути дуже обережними, у жодному разі не чіпати предмет, схожий на </a:t>
            </a:r>
            <a:r>
              <a:rPr lang="uk-UA" dirty="0" err="1"/>
              <a:t>боєприпас</a:t>
            </a:r>
            <a:r>
              <a:rPr lang="uk-UA" dirty="0"/>
              <a:t>, а тим паче не намагатися його вилучити та перенести. Про знахідку необхідно терміново повідомити поліцію або безпосередньо Службу порятунку за номером «101».</a:t>
            </a:r>
            <a:endParaRPr lang="ru-RU" dirty="0"/>
          </a:p>
          <a:p>
            <a:r>
              <a:rPr lang="uk-UA" dirty="0"/>
              <a:t>	</a:t>
            </a:r>
            <a:r>
              <a:rPr lang="ru-RU" dirty="0"/>
              <a:t>	</a:t>
            </a:r>
            <a:r>
              <a:rPr lang="uk-UA" dirty="0"/>
              <a:t>Нагадаємо, що роботи зі знешкодження боєприпасів часів минулих війн можуть проводити лише відповідні фахівці – піротехніки Державної служби України з надзвичайних ситуацій.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</a:t>
            </a:r>
            <a:r>
              <a:rPr lang="uk-UA" dirty="0" err="1"/>
              <a:t>Сумськ</a:t>
            </a:r>
            <a:r>
              <a:rPr lang="ru-RU" dirty="0"/>
              <a:t>е</a:t>
            </a:r>
            <a:r>
              <a:rPr lang="uk-UA" dirty="0"/>
              <a:t> </a:t>
            </a:r>
            <a:r>
              <a:rPr lang="uk-UA" dirty="0" err="1"/>
              <a:t>районн</a:t>
            </a:r>
            <a:r>
              <a:rPr lang="ru-RU" dirty="0"/>
              <a:t>е </a:t>
            </a:r>
            <a:r>
              <a:rPr lang="ru-RU" dirty="0" err="1"/>
              <a:t>управл</a:t>
            </a:r>
            <a:r>
              <a:rPr lang="uk-UA" dirty="0" err="1"/>
              <a:t>іння</a:t>
            </a:r>
            <a:r>
              <a:rPr lang="uk-UA" dirty="0"/>
              <a:t> Головного управління Державної служби України з надзвичайних ситуацій у Сумській області</a:t>
            </a:r>
            <a:endParaRPr lang="ru-RU" dirty="0"/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4077072"/>
            <a:ext cx="3494058" cy="247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080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188" y="1484784"/>
            <a:ext cx="6110734" cy="4320480"/>
          </a:xfrm>
        </p:spPr>
      </p:pic>
    </p:spTree>
    <p:extLst>
      <p:ext uri="{BB962C8B-B14F-4D97-AF65-F5344CB8AC3E}">
        <p14:creationId xmlns:p14="http://schemas.microsoft.com/office/powerpoint/2010/main" val="7594381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</TotalTime>
  <Words>636</Words>
  <Application>Microsoft Office PowerPoint</Application>
  <PresentationFormat>Экран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Правила поводження з вибухонебезпечними предметами</vt:lpstr>
      <vt:lpstr> Вибухові «мʼячики»! </vt:lpstr>
      <vt:lpstr>Увага! Мінна небезпека! </vt:lpstr>
      <vt:lpstr>ПРАВИЛА БЕЗПЕЧНОГО ПОВОДЖЕННЯ ПРИ ВИЯВЛЕННІ ВИБУХОНЕБЕЗПЕЧНИХ ПРЕДМЕТІВ</vt:lpstr>
      <vt:lpstr>Презентация PowerPoint</vt:lpstr>
      <vt:lpstr>Презентация PowerPoint</vt:lpstr>
      <vt:lpstr>Увага! Вибухонебезпечні предмети.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поводження з вибухонебезпечними предметами</dc:title>
  <dc:creator>User</dc:creator>
  <cp:lastModifiedBy>User</cp:lastModifiedBy>
  <cp:revision>2</cp:revision>
  <dcterms:created xsi:type="dcterms:W3CDTF">2025-11-24T11:34:16Z</dcterms:created>
  <dcterms:modified xsi:type="dcterms:W3CDTF">2025-11-24T11:46:49Z</dcterms:modified>
</cp:coreProperties>
</file>